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1" r:id="rId9"/>
    <p:sldId id="265" r:id="rId10"/>
    <p:sldId id="282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82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3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20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820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703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507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4741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134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605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47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9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74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386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34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80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837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06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A7249AC-1B8E-4858-A35C-B51B1E4AFFCD}" type="datetimeFigureOut">
              <a:rPr lang="es-ES" smtClean="0"/>
              <a:t>20/02/2022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953031-4CA4-40AD-AD5A-13881CD2225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424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EtxKlctpXw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4337B-C010-44A3-AD79-EA33CF863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</a:t>
            </a:r>
            <a:r>
              <a:rPr lang="es-ES" dirty="0"/>
              <a:t> </a:t>
            </a:r>
            <a:r>
              <a:rPr lang="en-GB" dirty="0"/>
              <a:t>Pillars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09AB72-918B-46F3-AE88-578D47B60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David Benages</a:t>
            </a:r>
          </a:p>
        </p:txBody>
      </p:sp>
    </p:spTree>
    <p:extLst>
      <p:ext uri="{BB962C8B-B14F-4D97-AF65-F5344CB8AC3E}">
        <p14:creationId xmlns:p14="http://schemas.microsoft.com/office/powerpoint/2010/main" val="213478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0A347E-6177-4F92-AC7F-222AFC02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108117"/>
            <a:ext cx="8896168" cy="46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0A347E-6177-4F92-AC7F-222AFC02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108117"/>
            <a:ext cx="8896168" cy="464176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A6E91F6-0EFE-4F4E-8F4C-B5FEC4990E07}"/>
              </a:ext>
            </a:extLst>
          </p:cNvPr>
          <p:cNvSpPr txBox="1">
            <a:spLocks/>
          </p:cNvSpPr>
          <p:nvPr/>
        </p:nvSpPr>
        <p:spPr>
          <a:xfrm>
            <a:off x="3583463" y="5998887"/>
            <a:ext cx="4881029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Progression - Customization - Multiplayer</a:t>
            </a:r>
          </a:p>
        </p:txBody>
      </p:sp>
    </p:spTree>
    <p:extLst>
      <p:ext uri="{BB962C8B-B14F-4D97-AF65-F5344CB8AC3E}">
        <p14:creationId xmlns:p14="http://schemas.microsoft.com/office/powerpoint/2010/main" val="209703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D42D6E-9C96-459D-A870-EAB5C5FA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2" y="1056688"/>
            <a:ext cx="8896168" cy="47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8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EE83-D8FC-40F9-8F84-F3BEC231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4E91BD-22BE-40E8-AA8C-A55EE6FF0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9" y="56332"/>
            <a:ext cx="4750642" cy="6745335"/>
          </a:xfrm>
        </p:spPr>
      </p:pic>
    </p:spTree>
    <p:extLst>
      <p:ext uri="{BB962C8B-B14F-4D97-AF65-F5344CB8AC3E}">
        <p14:creationId xmlns:p14="http://schemas.microsoft.com/office/powerpoint/2010/main" val="367250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37447-AD73-4226-901D-DFB75E7F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basics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72862-5104-4662-A4DB-D5D5CCBE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20953"/>
            <a:ext cx="10353762" cy="1951715"/>
          </a:xfrm>
        </p:spPr>
        <p:txBody>
          <a:bodyPr/>
          <a:lstStyle/>
          <a:p>
            <a:r>
              <a:rPr lang="en-GB" dirty="0"/>
              <a:t>Each statement should be short, no more than a sentence.</a:t>
            </a:r>
          </a:p>
          <a:p>
            <a:r>
              <a:rPr lang="en-GB" dirty="0"/>
              <a:t>It should be phrased as a rule you will follow through the development.</a:t>
            </a:r>
          </a:p>
          <a:p>
            <a:r>
              <a:rPr lang="en-GB" dirty="0"/>
              <a:t>Make your pillars focus on the player</a:t>
            </a:r>
          </a:p>
        </p:txBody>
      </p:sp>
    </p:spTree>
    <p:extLst>
      <p:ext uri="{BB962C8B-B14F-4D97-AF65-F5344CB8AC3E}">
        <p14:creationId xmlns:p14="http://schemas.microsoft.com/office/powerpoint/2010/main" val="152923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2FDBB-6FDE-46E3-87C4-217EE6AE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DDE6A-8573-4694-9997-BBF0A1B39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21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FC365-E257-4ABF-B068-9ED01B8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Choosing</a:t>
            </a:r>
            <a:r>
              <a:rPr lang="es-ES" dirty="0"/>
              <a:t> a target</a:t>
            </a:r>
            <a:endParaRPr lang="en-GB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CD240F-014D-46D9-BE45-93D2E579D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64" y="1580050"/>
            <a:ext cx="5862072" cy="4379447"/>
          </a:xfrm>
        </p:spPr>
      </p:pic>
    </p:spTree>
    <p:extLst>
      <p:ext uri="{BB962C8B-B14F-4D97-AF65-F5344CB8AC3E}">
        <p14:creationId xmlns:p14="http://schemas.microsoft.com/office/powerpoint/2010/main" val="335882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2B731-D7ED-4261-9FC3-48BCC9FA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Brainstorming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54118-0B1B-4559-BD3C-CB048BF3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8" y="2785146"/>
            <a:ext cx="6561284" cy="36897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345093-7E8A-49B0-A2D3-C471419EBD29}"/>
              </a:ext>
            </a:extLst>
          </p:cNvPr>
          <p:cNvSpPr txBox="1"/>
          <p:nvPr/>
        </p:nvSpPr>
        <p:spPr>
          <a:xfrm>
            <a:off x="913795" y="2030607"/>
            <a:ext cx="1085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Everyone understands and buys into the chosen pillars because they had a say in creating them</a:t>
            </a:r>
          </a:p>
        </p:txBody>
      </p:sp>
    </p:spTree>
    <p:extLst>
      <p:ext uri="{BB962C8B-B14F-4D97-AF65-F5344CB8AC3E}">
        <p14:creationId xmlns:p14="http://schemas.microsoft.com/office/powerpoint/2010/main" val="436267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80362-155E-4280-A4AF-85BA2C6C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ideas</a:t>
            </a:r>
            <a:endParaRPr lang="en-GB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6A3989B-5B3F-4BC4-800C-45428C80E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22" y="2072081"/>
            <a:ext cx="6384020" cy="4256014"/>
          </a:xfr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28FEC4D-5772-4F96-B6AF-DDFFCACB26B6}"/>
              </a:ext>
            </a:extLst>
          </p:cNvPr>
          <p:cNvSpPr txBox="1">
            <a:spLocks/>
          </p:cNvSpPr>
          <p:nvPr/>
        </p:nvSpPr>
        <p:spPr>
          <a:xfrm>
            <a:off x="436229" y="2072081"/>
            <a:ext cx="5050172" cy="42560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are no bad ideas</a:t>
            </a:r>
          </a:p>
          <a:p>
            <a:r>
              <a:rPr lang="en-GB" dirty="0"/>
              <a:t>Fit better with our game target</a:t>
            </a:r>
          </a:p>
          <a:p>
            <a:r>
              <a:rPr lang="en-GB" dirty="0"/>
              <a:t>More synergies between the other chosen ideas.</a:t>
            </a:r>
          </a:p>
          <a:p>
            <a:r>
              <a:rPr lang="en-GB" dirty="0"/>
              <a:t>Why this game pillar?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63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1AEE-6C71-452F-8940-92430E0A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 original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76B923-99E8-432B-A232-931484BE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817804"/>
          </a:xfrm>
        </p:spPr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b="1" dirty="0">
                <a:solidFill>
                  <a:srgbClr val="FF0000"/>
                </a:solidFill>
              </a:rPr>
              <a:t>ALL</a:t>
            </a:r>
            <a:r>
              <a:rPr lang="es-ES" b="1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pillar?</a:t>
            </a:r>
            <a:endParaRPr lang="en-GB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F0AB8E-58A8-49B5-93DC-2124002E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83" y="2354810"/>
            <a:ext cx="5928433" cy="42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197BF-1962-4FBF-B6C5-21933841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  <a:r>
              <a:rPr lang="es-ES" dirty="0"/>
              <a:t> </a:t>
            </a:r>
            <a:r>
              <a:rPr lang="en-GB" dirty="0"/>
              <a:t>is</a:t>
            </a:r>
            <a:r>
              <a:rPr lang="es-ES" dirty="0"/>
              <a:t> a </a:t>
            </a:r>
            <a:r>
              <a:rPr lang="en-GB" dirty="0"/>
              <a:t>Game</a:t>
            </a:r>
            <a:r>
              <a:rPr lang="es-ES" dirty="0"/>
              <a:t> Pillar?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00738-2B16-4121-89B9-2767BC7C5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82" y="1736766"/>
            <a:ext cx="5562506" cy="4515951"/>
          </a:xfrm>
        </p:spPr>
        <p:txBody>
          <a:bodyPr/>
          <a:lstStyle/>
          <a:p>
            <a:r>
              <a:rPr lang="en-GB" dirty="0"/>
              <a:t>3 to 5 </a:t>
            </a:r>
            <a:r>
              <a:rPr lang="en-GB" b="1" dirty="0">
                <a:solidFill>
                  <a:srgbClr val="00B050"/>
                </a:solidFill>
              </a:rPr>
              <a:t>key concepts</a:t>
            </a:r>
          </a:p>
          <a:p>
            <a:pPr lvl="1"/>
            <a:r>
              <a:rPr lang="en-GB" sz="2000" dirty="0"/>
              <a:t>Gameplay and dynamics</a:t>
            </a:r>
          </a:p>
          <a:p>
            <a:pPr lvl="1"/>
            <a:r>
              <a:rPr lang="en-GB" sz="2000" dirty="0"/>
              <a:t>Emotion / Feelings</a:t>
            </a:r>
          </a:p>
          <a:p>
            <a:pPr lvl="1"/>
            <a:r>
              <a:rPr lang="en-GB" sz="2000" dirty="0"/>
              <a:t>Genre / Theme / Mechanics</a:t>
            </a:r>
          </a:p>
          <a:p>
            <a:pPr lvl="1"/>
            <a:r>
              <a:rPr lang="en-GB" sz="2000" dirty="0"/>
              <a:t>Art direction</a:t>
            </a:r>
          </a:p>
          <a:p>
            <a:pPr marL="450000" lvl="1" indent="0">
              <a:buNone/>
            </a:pPr>
            <a:endParaRPr lang="en-GB" sz="2000" dirty="0"/>
          </a:p>
          <a:p>
            <a:r>
              <a:rPr lang="en-GB" dirty="0"/>
              <a:t>As designers, we will work with the Pillars as a filter to know if a mechanic/idea will fit well in our game or, on the contrary, will spoil it.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973E62-87DB-4732-B4B6-E7798E96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" t="14903" r="7554"/>
          <a:stretch/>
        </p:blipFill>
        <p:spPr>
          <a:xfrm>
            <a:off x="6476301" y="1732449"/>
            <a:ext cx="5715698" cy="51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14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53165-002D-4064-8233-578D33C1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Identifying</a:t>
            </a:r>
            <a:r>
              <a:rPr lang="es-ES" dirty="0"/>
              <a:t>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C48D6-46FD-43EB-AFB0-EF34C696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86790"/>
            <a:ext cx="10353762" cy="4058751"/>
          </a:xfrm>
        </p:spPr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Game</a:t>
            </a:r>
            <a:r>
              <a:rPr lang="es-ES" dirty="0"/>
              <a:t> Pillar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solid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>
                <a:solidFill>
                  <a:srgbClr val="00B0F0"/>
                </a:solidFill>
              </a:rPr>
              <a:t>How</a:t>
            </a:r>
            <a:r>
              <a:rPr lang="es-ES" b="1" dirty="0">
                <a:solidFill>
                  <a:srgbClr val="00B0F0"/>
                </a:solidFill>
              </a:rPr>
              <a:t> can </a:t>
            </a:r>
            <a:r>
              <a:rPr lang="es-ES" b="1" dirty="0" err="1">
                <a:solidFill>
                  <a:srgbClr val="00B0F0"/>
                </a:solidFill>
              </a:rPr>
              <a:t>we</a:t>
            </a:r>
            <a:r>
              <a:rPr lang="es-ES" b="1" dirty="0">
                <a:solidFill>
                  <a:srgbClr val="00B0F0"/>
                </a:solidFill>
              </a:rPr>
              <a:t> do </a:t>
            </a:r>
            <a:r>
              <a:rPr lang="es-ES" b="1" dirty="0" err="1">
                <a:solidFill>
                  <a:srgbClr val="00B0F0"/>
                </a:solidFill>
              </a:rPr>
              <a:t>it</a:t>
            </a:r>
            <a:r>
              <a:rPr lang="es-ES" b="1" dirty="0">
                <a:solidFill>
                  <a:srgbClr val="00B0F0"/>
                </a:solidFill>
              </a:rPr>
              <a:t>?</a:t>
            </a:r>
          </a:p>
          <a:p>
            <a:pPr marL="36900" indent="0">
              <a:buNone/>
            </a:pPr>
            <a:endParaRPr lang="es-ES" b="1" dirty="0">
              <a:solidFill>
                <a:srgbClr val="00B0F0"/>
              </a:solidFill>
            </a:endParaRPr>
          </a:p>
          <a:p>
            <a:r>
              <a:rPr lang="en-GB" dirty="0"/>
              <a:t>A Game Pillar has to be something general that encompasses the entire game: </a:t>
            </a:r>
            <a:r>
              <a:rPr lang="en-GB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en-GB" dirty="0"/>
              <a:t>if the pillar is focused on an specific element, we should discard it.</a:t>
            </a:r>
          </a:p>
        </p:txBody>
      </p:sp>
    </p:spTree>
    <p:extLst>
      <p:ext uri="{BB962C8B-B14F-4D97-AF65-F5344CB8AC3E}">
        <p14:creationId xmlns:p14="http://schemas.microsoft.com/office/powerpoint/2010/main" val="389860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43B67-2802-4F4D-BA51-2AA1F4A7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1CCE5-3264-4B33-BBA7-25591AF3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17007"/>
            <a:ext cx="10353762" cy="4058751"/>
          </a:xfrm>
        </p:spPr>
        <p:txBody>
          <a:bodyPr/>
          <a:lstStyle/>
          <a:p>
            <a:r>
              <a:rPr lang="en-GB" dirty="0"/>
              <a:t>Is the idea loyal to one or more of our Game Pillars? Try to not turn aside the original design.</a:t>
            </a:r>
          </a:p>
          <a:p>
            <a:r>
              <a:rPr lang="en-GB" dirty="0"/>
              <a:t>Is exceeding us with work? We have to be mindful of the time and resources we have.</a:t>
            </a:r>
          </a:p>
          <a:p>
            <a:r>
              <a:rPr lang="en-GB" dirty="0"/>
              <a:t>Is relevant for the game? Don’t add things that have no real purpose.</a:t>
            </a:r>
          </a:p>
          <a:p>
            <a:r>
              <a:rPr lang="en-GB" dirty="0"/>
              <a:t>Don’t mess up something that works: try to not change any pillar.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74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332AC-2571-488D-A05C-2DC07C311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321389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GB" dirty="0"/>
              <a:t>Does this mechanic/idea serve or fit into the pillars of our game? If the answer is ‘No’ then it may be best to </a:t>
            </a:r>
            <a:r>
              <a:rPr lang="en-GB" dirty="0">
                <a:solidFill>
                  <a:srgbClr val="FF0000"/>
                </a:solidFill>
              </a:rPr>
              <a:t>remove this mechanic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0C2A81-226F-4207-AEC1-646A6EAF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01" y="2799248"/>
            <a:ext cx="4725798" cy="3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CAF9-60FF-464D-9521-0519DC6F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4F1EB6-1D77-4811-BD9A-CCF88A8E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52" y="1580050"/>
            <a:ext cx="3584496" cy="49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A84C-9905-492A-BD92-BAC37961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we need them?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E83AA-AD73-4EDD-8197-461A2C24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16339"/>
            <a:ext cx="10353762" cy="4058751"/>
          </a:xfrm>
        </p:spPr>
        <p:txBody>
          <a:bodyPr>
            <a:normAutofit/>
          </a:bodyPr>
          <a:lstStyle/>
          <a:p>
            <a:endParaRPr lang="en-GB" sz="2800" dirty="0"/>
          </a:p>
          <a:p>
            <a:endParaRPr lang="en-GB" sz="2800" dirty="0"/>
          </a:p>
          <a:p>
            <a:pPr marL="36900" indent="0" algn="ctr">
              <a:buNone/>
            </a:pPr>
            <a:r>
              <a:rPr lang="en-GB" sz="2800" dirty="0"/>
              <a:t>Why do I have to limit my game to 3 or 5 specific things instead of making a super game that does so many amazing things?</a:t>
            </a:r>
          </a:p>
        </p:txBody>
      </p:sp>
    </p:spTree>
    <p:extLst>
      <p:ext uri="{BB962C8B-B14F-4D97-AF65-F5344CB8AC3E}">
        <p14:creationId xmlns:p14="http://schemas.microsoft.com/office/powerpoint/2010/main" val="212898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049F6-896A-45FF-BAA6-08B49BA1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lementos multimedia en línea 3" title="ThursDev: Game Design Pillars - Better design through definition and restriction">
            <a:hlinkClick r:id="" action="ppaction://media"/>
            <a:extLst>
              <a:ext uri="{FF2B5EF4-FFF2-40B4-BE49-F238E27FC236}">
                <a16:creationId xmlns:a16="http://schemas.microsoft.com/office/drawing/2014/main" id="{BD3696EF-514A-43CA-8F47-65D5AF40B47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58788" y="504738"/>
            <a:ext cx="10166530" cy="57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97C18-33FA-43E1-9386-78153BE7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Pillars</a:t>
            </a:r>
            <a:r>
              <a:rPr lang="es-ES" dirty="0"/>
              <a:t> vs </a:t>
            </a:r>
            <a:r>
              <a:rPr lang="es-ES" dirty="0" err="1"/>
              <a:t>Unique</a:t>
            </a:r>
            <a:r>
              <a:rPr lang="es-ES" dirty="0"/>
              <a:t> </a:t>
            </a:r>
            <a:r>
              <a:rPr lang="es-ES" dirty="0" err="1"/>
              <a:t>Selling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3D855-6E89-4A9A-BB24-0C634A6F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65" y="1982845"/>
            <a:ext cx="4698440" cy="4058751"/>
          </a:xfrm>
        </p:spPr>
        <p:txBody>
          <a:bodyPr/>
          <a:lstStyle/>
          <a:p>
            <a:r>
              <a:rPr lang="en-GB" dirty="0"/>
              <a:t>Unique Selling Point (USP) is the essence of what makes your product or service better than the competition’s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All your USP will be pillars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CDC70BD-FF36-4C3E-8422-572C46B5D469}"/>
              </a:ext>
            </a:extLst>
          </p:cNvPr>
          <p:cNvSpPr txBox="1">
            <a:spLocks/>
          </p:cNvSpPr>
          <p:nvPr/>
        </p:nvSpPr>
        <p:spPr>
          <a:xfrm>
            <a:off x="913795" y="1982845"/>
            <a:ext cx="4295768" cy="42936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pillar is a set of features that will be given special attention during the development of the game</a:t>
            </a:r>
          </a:p>
          <a:p>
            <a:endParaRPr lang="en-GB" dirty="0"/>
          </a:p>
          <a:p>
            <a:pPr marL="36900" indent="0">
              <a:buNone/>
            </a:pPr>
            <a:endParaRPr lang="en-GB" b="0" i="0" dirty="0">
              <a:solidFill>
                <a:srgbClr val="F0E7D5"/>
              </a:solidFill>
              <a:effectLst/>
              <a:latin typeface="OpenSansBold"/>
            </a:endParaRPr>
          </a:p>
          <a:p>
            <a:r>
              <a:rPr lang="en-GB" b="0" i="0" dirty="0">
                <a:solidFill>
                  <a:srgbClr val="F0E7D5"/>
                </a:solidFill>
                <a:effectLst/>
                <a:latin typeface="OpenSansBold"/>
              </a:rPr>
              <a:t>A</a:t>
            </a:r>
            <a:r>
              <a:rPr lang="en-GB" dirty="0"/>
              <a:t> pillar is not necessarily a USP</a:t>
            </a:r>
          </a:p>
        </p:txBody>
      </p:sp>
    </p:spTree>
    <p:extLst>
      <p:ext uri="{BB962C8B-B14F-4D97-AF65-F5344CB8AC3E}">
        <p14:creationId xmlns:p14="http://schemas.microsoft.com/office/powerpoint/2010/main" val="200201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7E6D3D-D1B7-4CC4-8855-B4B8F786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570" y="6032444"/>
            <a:ext cx="4262212" cy="43191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/>
              <a:t>Crafting - Story - AI Partners - Stealth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2241A6-E9D8-4B94-959E-671837F5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51" y="334922"/>
            <a:ext cx="8893449" cy="55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2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68FF10-666C-4B82-B1B9-1C7A25D1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1" y="612077"/>
            <a:ext cx="8896169" cy="500409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264AD6A-1EEE-479F-A044-7E9791D6C4C0}"/>
              </a:ext>
            </a:extLst>
          </p:cNvPr>
          <p:cNvSpPr txBox="1">
            <a:spLocks/>
          </p:cNvSpPr>
          <p:nvPr/>
        </p:nvSpPr>
        <p:spPr>
          <a:xfrm>
            <a:off x="3504897" y="5996411"/>
            <a:ext cx="5182205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Exploration - Traversal - Scavenging - Combat</a:t>
            </a:r>
          </a:p>
        </p:txBody>
      </p:sp>
    </p:spTree>
    <p:extLst>
      <p:ext uri="{BB962C8B-B14F-4D97-AF65-F5344CB8AC3E}">
        <p14:creationId xmlns:p14="http://schemas.microsoft.com/office/powerpoint/2010/main" val="32502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CE20184-9869-4EB1-8F86-AB6ED1C4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1" y="965581"/>
            <a:ext cx="8896169" cy="4448085"/>
          </a:xfrm>
        </p:spPr>
      </p:pic>
    </p:spTree>
    <p:extLst>
      <p:ext uri="{BB962C8B-B14F-4D97-AF65-F5344CB8AC3E}">
        <p14:creationId xmlns:p14="http://schemas.microsoft.com/office/powerpoint/2010/main" val="283129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A8679-1F1F-4889-BCCE-7DEA40AC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CE20184-9869-4EB1-8F86-AB6ED1C4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91" y="965581"/>
            <a:ext cx="8896169" cy="4448085"/>
          </a:xfr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AB07095-9813-4144-870B-5D86F38C539E}"/>
              </a:ext>
            </a:extLst>
          </p:cNvPr>
          <p:cNvSpPr txBox="1">
            <a:spLocks/>
          </p:cNvSpPr>
          <p:nvPr/>
        </p:nvSpPr>
        <p:spPr>
          <a:xfrm>
            <a:off x="2825388" y="5892419"/>
            <a:ext cx="7033863" cy="499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GB" dirty="0"/>
              <a:t>Difficulty – Decision making – Randomness - </a:t>
            </a:r>
            <a:r>
              <a:rPr lang="en-GB" dirty="0" err="1"/>
              <a:t>Replayability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600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203</TotalTime>
  <Words>444</Words>
  <Application>Microsoft Office PowerPoint</Application>
  <PresentationFormat>Panorámica</PresentationFormat>
  <Paragraphs>53</Paragraphs>
  <Slides>23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Calisto MT</vt:lpstr>
      <vt:lpstr>OpenSansBold</vt:lpstr>
      <vt:lpstr>OpenSansRegular</vt:lpstr>
      <vt:lpstr>Wingdings 2</vt:lpstr>
      <vt:lpstr>Pizarra</vt:lpstr>
      <vt:lpstr>Game Pillars</vt:lpstr>
      <vt:lpstr>What is a Game Pillar?</vt:lpstr>
      <vt:lpstr>Why we need them?</vt:lpstr>
      <vt:lpstr>Presentación de PowerPoint</vt:lpstr>
      <vt:lpstr>Game Pillars vs Unique Selling 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Establishing the Game Pillars - The basics</vt:lpstr>
      <vt:lpstr>Establishing the Game Pillars - The Process</vt:lpstr>
      <vt:lpstr>Choosing a target</vt:lpstr>
      <vt:lpstr>Brainstorming</vt:lpstr>
      <vt:lpstr>Filter the ideas</vt:lpstr>
      <vt:lpstr>Be original</vt:lpstr>
      <vt:lpstr>Identifying Bad Game Pillars</vt:lpstr>
      <vt:lpstr>Using the Game Pillars</vt:lpstr>
      <vt:lpstr>Presentación de PowerPoint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Pillars</dc:title>
  <dc:creator>David Benages Calzada</dc:creator>
  <cp:lastModifiedBy>David Benages Calzada</cp:lastModifiedBy>
  <cp:revision>3</cp:revision>
  <dcterms:created xsi:type="dcterms:W3CDTF">2022-02-20T10:48:11Z</dcterms:created>
  <dcterms:modified xsi:type="dcterms:W3CDTF">2022-02-20T14:15:36Z</dcterms:modified>
</cp:coreProperties>
</file>